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69" r:id="rId4"/>
    <p:sldId id="257" r:id="rId5"/>
    <p:sldId id="274" r:id="rId6"/>
    <p:sldId id="259" r:id="rId7"/>
    <p:sldId id="270" r:id="rId8"/>
    <p:sldId id="271" r:id="rId9"/>
    <p:sldId id="275" r:id="rId10"/>
    <p:sldId id="263" r:id="rId11"/>
    <p:sldId id="276" r:id="rId12"/>
    <p:sldId id="264" r:id="rId13"/>
    <p:sldId id="277" r:id="rId14"/>
    <p:sldId id="266" r:id="rId15"/>
    <p:sldId id="278" r:id="rId16"/>
    <p:sldId id="279" r:id="rId17"/>
    <p:sldId id="272" r:id="rId18"/>
    <p:sldId id="280" r:id="rId19"/>
    <p:sldId id="283" r:id="rId20"/>
    <p:sldId id="284" r:id="rId21"/>
    <p:sldId id="281" r:id="rId22"/>
    <p:sldId id="258" r:id="rId23"/>
    <p:sldId id="260" r:id="rId24"/>
    <p:sldId id="262" r:id="rId25"/>
    <p:sldId id="261" r:id="rId26"/>
    <p:sldId id="285" r:id="rId27"/>
    <p:sldId id="286" r:id="rId28"/>
    <p:sldId id="287" r:id="rId29"/>
    <p:sldId id="288" r:id="rId30"/>
    <p:sldId id="289" r:id="rId31"/>
    <p:sldId id="290" r:id="rId32"/>
    <p:sldId id="29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ED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75CCF-F0A2-B224-5392-19264DA8A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19FCC0-835D-2CAC-8023-DE75D9C280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6D501-6208-1BA2-A396-0A0D6960F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1EAA6-B56D-479C-B240-C0E633FE290C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BAD498-A7CD-69C1-B23C-5CEA9B3BE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769290-B9FE-B2CA-4618-B232BE76E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1C73-901E-41CA-94C1-21584C561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18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15F88-4247-3C7A-D7C0-908997495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F9E965-1BCE-F257-73DC-D81521A017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5C689-789E-8CE4-504F-880E6C369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1EAA6-B56D-479C-B240-C0E633FE290C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FCF61-C6E7-5F81-82A3-29C1FE96C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67296-3DBA-CF5D-5E51-A4D57B87E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1C73-901E-41CA-94C1-21584C561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49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4B4795-1B54-6852-DD65-CD075ED13A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D053A6-B92A-D2C5-BABE-1DA32D407E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24F59-2AE4-69AB-C1F3-40FD4510A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1EAA6-B56D-479C-B240-C0E633FE290C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E0DFFD-8E63-D635-7750-B49AB65BC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B2EA6-2C27-DD8E-8D33-C9533FEC5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1C73-901E-41CA-94C1-21584C561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48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F6928-A61E-EAC9-4433-723414DE2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04768-F9E6-2932-6876-727363C22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29C44-886B-247F-0E99-5CA74BD0A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1EAA6-B56D-479C-B240-C0E633FE290C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D0ECA-3CAF-A117-13B0-645E742AD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70CEB-F590-A0BC-3789-DBBCA0400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1C73-901E-41CA-94C1-21584C561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247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87A98-A352-2A3F-E9E4-002DFE41E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C6E1A-7A8E-1558-540D-38CC18BD2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8B30D-F752-B9F5-756A-EA79A69CE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1EAA6-B56D-479C-B240-C0E633FE290C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F38FD-9F29-A17D-87DC-AB84941DB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02C2D-94DA-EDDC-09B8-4216D6DBB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1C73-901E-41CA-94C1-21584C561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311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E1980-7239-C3D2-ABF3-A64578921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F9B3D-FEF5-47BA-E846-1C41A86185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44900A-0A21-2689-C11D-FDF2276D0A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FFDD09-84F2-1B34-046D-CD2A05736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1EAA6-B56D-479C-B240-C0E633FE290C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54EDED-B1B2-97F4-90C7-B674C6728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0CB02-4263-6AB8-9BDB-F33F84843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1C73-901E-41CA-94C1-21584C561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198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A9B8B-6C74-0DDA-54CF-520851F2A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DB59DE-42EF-8D2F-2520-BADBBA684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636FDF-DF51-9937-5E61-BEB68AD5FA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C344C1-7D42-11FC-1BD7-BEBDAD0572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EED009-7BF0-ECC2-FBD7-25E27885ED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37932E-6D3A-7C09-C7A4-FD65FB8C2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1EAA6-B56D-479C-B240-C0E633FE290C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91225C-D12F-1B76-0968-838AE1ABA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B7B7A3-8114-02AA-7B32-F345CA62A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1C73-901E-41CA-94C1-21584C561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117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E8F6F-4434-C3D0-2DDC-529FEEFCE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EAA588-7873-9EE8-AC8B-378196F9F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1EAA6-B56D-479C-B240-C0E633FE290C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A7C15E-95CF-3F4B-0FDD-187A2993F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87D143-E9E7-2171-68A3-E0CCC74A9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1C73-901E-41CA-94C1-21584C561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8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9B7E92-2269-D3C0-2635-8A0BA6FD6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1EAA6-B56D-479C-B240-C0E633FE290C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525438-5FD2-C786-DA7E-B8ABA682A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85CC4F-5DB0-543C-877C-AB738437E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1C73-901E-41CA-94C1-21584C561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760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F29C9-EFE1-1047-1C2E-5EB01A86E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BAFDD-95C5-BDD5-0FB7-09EE696E3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FD30FC-F5B3-7750-9E61-9AE2D462EE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585575-A07C-1467-E480-D610A0F1F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1EAA6-B56D-479C-B240-C0E633FE290C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F84A2-2C28-E2EF-F860-C3B640324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6C78A4-E67A-E3CE-C638-F467EBDDD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1C73-901E-41CA-94C1-21584C561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797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CC3AC-6F8B-B46E-FB37-C17ACA596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FD7E49-E123-C704-1912-6E19D034D5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FED237-47CC-085F-D9BF-AFB486C54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A8EF55-FF05-C3F2-96B7-804DA6F59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1EAA6-B56D-479C-B240-C0E633FE290C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FF0ACD-8A47-C097-0FDF-53505187D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7FBA31-2E81-0050-4D21-C3BEE86ED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1C73-901E-41CA-94C1-21584C561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F615E1-488E-0AF8-A204-499AA71FF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E9A337-DA05-1577-C4CC-DA2846882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1367C-ADA5-2A25-FBD0-553928B80D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1EAA6-B56D-479C-B240-C0E633FE290C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2E60D-4164-6AA4-8B53-81EC313C68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BBB1A-D997-527D-1178-F6B9CE7785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61C73-901E-41CA-94C1-21584C561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5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E122ECC4-F0B2-7D99-98B0-5FE253A8D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5D35A7-46B9-1336-C910-E15FCF413081}"/>
              </a:ext>
            </a:extLst>
          </p:cNvPr>
          <p:cNvSpPr txBox="1"/>
          <p:nvPr/>
        </p:nvSpPr>
        <p:spPr>
          <a:xfrm>
            <a:off x="3213653" y="1484243"/>
            <a:ext cx="7679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18: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17F488-4D86-D493-C7D8-876C4E0DE192}"/>
              </a:ext>
            </a:extLst>
          </p:cNvPr>
          <p:cNvSpPr txBox="1"/>
          <p:nvPr/>
        </p:nvSpPr>
        <p:spPr>
          <a:xfrm>
            <a:off x="2292627" y="2534622"/>
            <a:ext cx="94156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Cu-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76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57D7A9FE-C76B-6D91-EA1C-F0BCBF73F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0085EC3F-6AB7-21F7-B8B9-001CA107A84E}"/>
              </a:ext>
            </a:extLst>
          </p:cNvPr>
          <p:cNvSpPr/>
          <p:nvPr/>
        </p:nvSpPr>
        <p:spPr>
          <a:xfrm>
            <a:off x="3997186" y="1555676"/>
            <a:ext cx="1974574" cy="1063637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1ED2AAA7-2514-C638-A1D6-D10B59436C65}"/>
              </a:ext>
            </a:extLst>
          </p:cNvPr>
          <p:cNvSpPr/>
          <p:nvPr/>
        </p:nvSpPr>
        <p:spPr>
          <a:xfrm>
            <a:off x="1727752" y="2500044"/>
            <a:ext cx="1974574" cy="1063637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A9906A82-7907-A641-C3FD-0CF68323467D}"/>
              </a:ext>
            </a:extLst>
          </p:cNvPr>
          <p:cNvSpPr/>
          <p:nvPr/>
        </p:nvSpPr>
        <p:spPr>
          <a:xfrm>
            <a:off x="4784034" y="2760283"/>
            <a:ext cx="2941981" cy="1063637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67F7EEFE-680D-E848-17AE-2A4F6328770C}"/>
              </a:ext>
            </a:extLst>
          </p:cNvPr>
          <p:cNvSpPr/>
          <p:nvPr/>
        </p:nvSpPr>
        <p:spPr>
          <a:xfrm>
            <a:off x="7901607" y="1958804"/>
            <a:ext cx="2941981" cy="1063637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 -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00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73B8809-E582-799A-48D6-1ECCEB74E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6" y="1"/>
            <a:ext cx="9846366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2DAFDF-FBFB-908C-15B0-C87322555ADA}"/>
              </a:ext>
            </a:extLst>
          </p:cNvPr>
          <p:cNvSpPr txBox="1"/>
          <p:nvPr/>
        </p:nvSpPr>
        <p:spPr>
          <a:xfrm>
            <a:off x="3465443" y="2019804"/>
            <a:ext cx="9614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59384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97E8E70-B414-C275-FEC2-5DA091C3D7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2" t="9888" r="9712"/>
          <a:stretch/>
        </p:blipFill>
        <p:spPr>
          <a:xfrm>
            <a:off x="0" y="168812"/>
            <a:ext cx="11943471" cy="66891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7FD449-4774-4F43-1A38-7B565DB0DA52}"/>
              </a:ext>
            </a:extLst>
          </p:cNvPr>
          <p:cNvSpPr txBox="1"/>
          <p:nvPr/>
        </p:nvSpPr>
        <p:spPr>
          <a:xfrm>
            <a:off x="1364565" y="1034641"/>
            <a:ext cx="9462869" cy="2982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NL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r>
              <a:rPr lang="nl-NL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ạ, </a:t>
            </a:r>
            <a:r>
              <a:rPr lang="nl-NL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nl-NL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Cu–ba </a:t>
            </a:r>
            <a:r>
              <a:rPr lang="nl-NL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nl-NL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ngọt lịm đường</a:t>
            </a:r>
            <a:r>
              <a:rPr lang="nl-NL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endParaRPr lang="en-US" sz="4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nl-NL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Mía xanh đồng bãi </a:t>
            </a:r>
            <a:r>
              <a:rPr lang="nl-NL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nl-NL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biếc đồi nương</a:t>
            </a:r>
            <a:r>
              <a:rPr lang="nl-NL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endParaRPr lang="en-US" sz="4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nl-NL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Cam ngon,</a:t>
            </a:r>
            <a:r>
              <a:rPr lang="nl-NL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nl-NL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xoài ngọt </a:t>
            </a:r>
            <a:r>
              <a:rPr lang="nl-NL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nl-NL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vàng nông trại</a:t>
            </a:r>
            <a:r>
              <a:rPr lang="nl-NL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endParaRPr lang="en-US" sz="4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nl-NL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Ong lạc đường hoa </a:t>
            </a:r>
            <a:r>
              <a:rPr lang="nl-NL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nl-NL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 bốn phương.</a:t>
            </a:r>
            <a:r>
              <a:rPr lang="nl-NL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//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66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73B8809-E582-799A-48D6-1ECCEB74E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6" y="1"/>
            <a:ext cx="9846366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2DAFDF-FBFB-908C-15B0-C87322555ADA}"/>
              </a:ext>
            </a:extLst>
          </p:cNvPr>
          <p:cNvSpPr txBox="1"/>
          <p:nvPr/>
        </p:nvSpPr>
        <p:spPr>
          <a:xfrm>
            <a:off x="3677478" y="2046308"/>
            <a:ext cx="9614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Chia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3752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0CF749-F20F-3F9E-37D1-CBD612724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3" y="0"/>
            <a:ext cx="12082273" cy="6858000"/>
          </a:xfrm>
          <a:prstGeom prst="rect">
            <a:avLst/>
          </a:prstGeom>
        </p:spPr>
      </p:pic>
      <p:sp>
        <p:nvSpPr>
          <p:cNvPr id="5" name="Left Brace 4">
            <a:extLst>
              <a:ext uri="{FF2B5EF4-FFF2-40B4-BE49-F238E27FC236}">
                <a16:creationId xmlns:a16="http://schemas.microsoft.com/office/drawing/2014/main" id="{DD23640D-D6B9-69A1-31E3-68A41F2D8896}"/>
              </a:ext>
            </a:extLst>
          </p:cNvPr>
          <p:cNvSpPr/>
          <p:nvPr/>
        </p:nvSpPr>
        <p:spPr>
          <a:xfrm>
            <a:off x="1205948" y="2014330"/>
            <a:ext cx="278295" cy="1205948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FC769221-4CDD-D395-7227-4E19A884A7CE}"/>
              </a:ext>
            </a:extLst>
          </p:cNvPr>
          <p:cNvSpPr/>
          <p:nvPr/>
        </p:nvSpPr>
        <p:spPr>
          <a:xfrm rot="10800000">
            <a:off x="10104783" y="5327374"/>
            <a:ext cx="218660" cy="1109870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512E6665-97A7-1011-6222-540813520475}"/>
              </a:ext>
            </a:extLst>
          </p:cNvPr>
          <p:cNvSpPr/>
          <p:nvPr/>
        </p:nvSpPr>
        <p:spPr>
          <a:xfrm rot="10800000">
            <a:off x="11052313" y="3988904"/>
            <a:ext cx="278295" cy="1205948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760A4B-9C05-54A1-D2B8-1A10CA49D297}"/>
              </a:ext>
            </a:extLst>
          </p:cNvPr>
          <p:cNvSpPr txBox="1"/>
          <p:nvPr/>
        </p:nvSpPr>
        <p:spPr>
          <a:xfrm>
            <a:off x="185530" y="2120348"/>
            <a:ext cx="954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09C3F9-743D-B320-78BD-A382F9320292}"/>
              </a:ext>
            </a:extLst>
          </p:cNvPr>
          <p:cNvSpPr txBox="1"/>
          <p:nvPr/>
        </p:nvSpPr>
        <p:spPr>
          <a:xfrm>
            <a:off x="11323983" y="4391823"/>
            <a:ext cx="954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FDA457-EAC9-967E-B160-8E1B155817B0}"/>
              </a:ext>
            </a:extLst>
          </p:cNvPr>
          <p:cNvSpPr txBox="1"/>
          <p:nvPr/>
        </p:nvSpPr>
        <p:spPr>
          <a:xfrm>
            <a:off x="10575234" y="5682254"/>
            <a:ext cx="954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32082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73B8809-E582-799A-48D6-1ECCEB74E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6" y="1"/>
            <a:ext cx="9846366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2DAFDF-FBFB-908C-15B0-C87322555ADA}"/>
              </a:ext>
            </a:extLst>
          </p:cNvPr>
          <p:cNvSpPr txBox="1"/>
          <p:nvPr/>
        </p:nvSpPr>
        <p:spPr>
          <a:xfrm>
            <a:off x="3067878" y="2046308"/>
            <a:ext cx="9614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54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849EC46-1B8E-A1E6-E742-0A05C25C0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849F52-8724-9A83-9E39-91D4F47C4FF7}"/>
              </a:ext>
            </a:extLst>
          </p:cNvPr>
          <p:cNvSpPr txBox="1"/>
          <p:nvPr/>
        </p:nvSpPr>
        <p:spPr>
          <a:xfrm>
            <a:off x="4055165" y="1917545"/>
            <a:ext cx="84261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0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D8270D2F-50E2-7279-9924-5B67DBB62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0"/>
            <a:ext cx="12191999" cy="68564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0DDD07-F7D0-1DE2-B4A8-E630D28DFA7B}"/>
              </a:ext>
            </a:extLst>
          </p:cNvPr>
          <p:cNvSpPr/>
          <p:nvPr/>
        </p:nvSpPr>
        <p:spPr>
          <a:xfrm>
            <a:off x="798893" y="1294826"/>
            <a:ext cx="105942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Cu-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4E6579-74F6-C8C4-6F48-4FADDB41E4D4}"/>
              </a:ext>
            </a:extLst>
          </p:cNvPr>
          <p:cNvSpPr/>
          <p:nvPr/>
        </p:nvSpPr>
        <p:spPr>
          <a:xfrm>
            <a:off x="1311966" y="2876084"/>
            <a:ext cx="99126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tơ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dải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lụa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bay.</a:t>
            </a:r>
          </a:p>
        </p:txBody>
      </p:sp>
    </p:spTree>
    <p:extLst>
      <p:ext uri="{BB962C8B-B14F-4D97-AF65-F5344CB8AC3E}">
        <p14:creationId xmlns:p14="http://schemas.microsoft.com/office/powerpoint/2010/main" val="50185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D823D839-7FA0-2F4C-4002-AFE86EC91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54"/>
            <a:ext cx="12192000" cy="68283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0DDD07-F7D0-1DE2-B4A8-E630D28DFA7B}"/>
              </a:ext>
            </a:extLst>
          </p:cNvPr>
          <p:cNvSpPr/>
          <p:nvPr/>
        </p:nvSpPr>
        <p:spPr>
          <a:xfrm>
            <a:off x="798894" y="1599626"/>
            <a:ext cx="105942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hiếm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Cu-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4E6579-74F6-C8C4-6F48-4FADDB41E4D4}"/>
              </a:ext>
            </a:extLst>
          </p:cNvPr>
          <p:cNvSpPr/>
          <p:nvPr/>
        </p:nvSpPr>
        <p:spPr>
          <a:xfrm>
            <a:off x="1311966" y="2876084"/>
            <a:ext cx="99126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en-US" sz="3600" b="1" baseline="-1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baseline="-1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baseline="-1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000" b="1" baseline="-1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mía</a:t>
            </a:r>
            <a:r>
              <a:rPr lang="en-US" sz="4000" b="1" baseline="-1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baseline="-1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4000" b="1" baseline="-1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baseline="-1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lịm</a:t>
            </a:r>
            <a:r>
              <a:rPr lang="en-US" sz="4000" b="1" baseline="-1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cam </a:t>
            </a:r>
            <a:r>
              <a:rPr lang="en-US" sz="4000" b="1" baseline="-1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4000" b="1" baseline="-1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baseline="-1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xoài</a:t>
            </a:r>
            <a:r>
              <a:rPr lang="en-US" sz="4000" b="1" baseline="-1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baseline="-1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58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D823D839-7FA0-2F4C-4002-AFE86EC91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54"/>
            <a:ext cx="12192000" cy="682833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54E6579-74F6-C8C4-6F48-4FADDB41E4D4}"/>
              </a:ext>
            </a:extLst>
          </p:cNvPr>
          <p:cNvSpPr/>
          <p:nvPr/>
        </p:nvSpPr>
        <p:spPr>
          <a:xfrm>
            <a:off x="1139687" y="2851182"/>
            <a:ext cx="9912626" cy="1672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en-US" sz="3600" b="1" baseline="-1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baseline="-1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baseline="-1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baseline="-1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4000" b="1" baseline="-1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baseline="-1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lịm</a:t>
            </a:r>
            <a:r>
              <a:rPr lang="en-US" sz="4000" b="1" baseline="-1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baseline="-1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mía</a:t>
            </a:r>
            <a:r>
              <a:rPr lang="en-US" sz="4000" b="1" baseline="-1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baseline="-1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000" b="1" baseline="-1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baseline="-1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baseline="-1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baseline="-1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4000" b="1" baseline="-1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baseline="-1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biếc</a:t>
            </a:r>
            <a:r>
              <a:rPr lang="en-US" sz="4000" b="1" baseline="-1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baseline="-1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đồi</a:t>
            </a:r>
            <a:r>
              <a:rPr lang="en-US" sz="4000" b="1" baseline="-1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baseline="-1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nương</a:t>
            </a:r>
            <a:r>
              <a:rPr lang="en-US" sz="4000" b="1" baseline="-1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 cam </a:t>
            </a:r>
            <a:r>
              <a:rPr lang="en-US" sz="4000" b="1" baseline="-1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4000" b="1" baseline="-1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baseline="-1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xoài</a:t>
            </a:r>
            <a:r>
              <a:rPr lang="en-US" sz="4000" b="1" baseline="-1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baseline="-1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4000" b="1" baseline="-1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baseline="-1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4000" b="1" baseline="-1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baseline="-1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4000" b="1" baseline="-1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baseline="-1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trại</a:t>
            </a:r>
            <a:r>
              <a:rPr lang="en-US" sz="4000" b="1" baseline="-1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baseline="-1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4000" b="1" baseline="-1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baseline="-1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4000" b="1" baseline="-1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baseline="-1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4000" b="1" baseline="-1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000" b="1" baseline="-1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4000" b="1" baseline="-1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baseline="-1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baseline="-1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baseline="-1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b="1" baseline="-1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”, bay </a:t>
            </a:r>
            <a:r>
              <a:rPr lang="en-US" sz="4000" b="1" baseline="-1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4000" b="1" baseline="-1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baseline="-1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rã</a:t>
            </a:r>
            <a:r>
              <a:rPr lang="en-US" sz="4000" b="1" baseline="-1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baseline="-1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4000" b="1" baseline="-1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baseline="-1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4000" b="1" baseline="-1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407B54-2904-337D-F9CC-82673CB68D9C}"/>
              </a:ext>
            </a:extLst>
          </p:cNvPr>
          <p:cNvSpPr/>
          <p:nvPr/>
        </p:nvSpPr>
        <p:spPr>
          <a:xfrm>
            <a:off x="1139687" y="1231700"/>
            <a:ext cx="99126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en-US" sz="4000" b="1" baseline="-1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40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DF8018F0-1240-17BD-C524-CB95901950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6" t="41231" r="59819" b="33743"/>
          <a:stretch/>
        </p:blipFill>
        <p:spPr>
          <a:xfrm>
            <a:off x="0" y="2495439"/>
            <a:ext cx="3624877" cy="2230468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3FDE1811-81AD-3C21-20D3-7085F57D9B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86" t="68719" r="8497" b="4615"/>
          <a:stretch/>
        </p:blipFill>
        <p:spPr>
          <a:xfrm>
            <a:off x="8641695" y="4943429"/>
            <a:ext cx="3366043" cy="1828800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61014DA3-20FC-8839-2999-008BAC850E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1" t="41641" r="8282" b="34769"/>
          <a:stretch/>
        </p:blipFill>
        <p:spPr>
          <a:xfrm>
            <a:off x="8924207" y="2310261"/>
            <a:ext cx="3150315" cy="2173458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1E250242-E675-171E-A93F-FC881B0D22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8" t="13641" r="8283" b="59692"/>
          <a:stretch/>
        </p:blipFill>
        <p:spPr>
          <a:xfrm>
            <a:off x="8657947" y="85772"/>
            <a:ext cx="3349791" cy="1828800"/>
          </a:xfrm>
          <a:prstGeom prst="rect">
            <a:avLst/>
          </a:prstGeom>
        </p:spPr>
      </p:pic>
      <p:pic>
        <p:nvPicPr>
          <p:cNvPr id="15" name="Picture 14" descr="Graphical user interface&#10;&#10;Description automatically generated">
            <a:extLst>
              <a:ext uri="{FF2B5EF4-FFF2-40B4-BE49-F238E27FC236}">
                <a16:creationId xmlns:a16="http://schemas.microsoft.com/office/drawing/2014/main" id="{1B5488BC-4E3A-B58B-B54C-C8EA0C46A8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" t="70359" r="61001"/>
          <a:stretch/>
        </p:blipFill>
        <p:spPr>
          <a:xfrm>
            <a:off x="0" y="4725907"/>
            <a:ext cx="3366043" cy="2032782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08364670-BDFE-9CFB-9D0F-30148638A6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" t="12922" r="61001" b="58564"/>
          <a:stretch/>
        </p:blipFill>
        <p:spPr>
          <a:xfrm>
            <a:off x="0" y="1"/>
            <a:ext cx="3903260" cy="2475914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C4369E9B-1A86-E2AB-7517-101A51CFD56C}"/>
              </a:ext>
            </a:extLst>
          </p:cNvPr>
          <p:cNvSpPr/>
          <p:nvPr/>
        </p:nvSpPr>
        <p:spPr>
          <a:xfrm>
            <a:off x="5313518" y="311798"/>
            <a:ext cx="2744879" cy="661182"/>
          </a:xfrm>
          <a:prstGeom prst="ellipse">
            <a:avLst/>
          </a:prstGeom>
          <a:solidFill>
            <a:srgbClr val="E0ED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endParaRPr lang="en-US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B12F165-F51B-19E3-8594-DCF19F2681A0}"/>
              </a:ext>
            </a:extLst>
          </p:cNvPr>
          <p:cNvSpPr/>
          <p:nvPr/>
        </p:nvSpPr>
        <p:spPr>
          <a:xfrm>
            <a:off x="5313517" y="1561514"/>
            <a:ext cx="2744880" cy="661182"/>
          </a:xfrm>
          <a:prstGeom prst="ellipse">
            <a:avLst/>
          </a:prstGeom>
          <a:solidFill>
            <a:srgbClr val="E0ED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DE3ABE1-B33A-FB54-12F1-0C3EE6F20B77}"/>
              </a:ext>
            </a:extLst>
          </p:cNvPr>
          <p:cNvSpPr/>
          <p:nvPr/>
        </p:nvSpPr>
        <p:spPr>
          <a:xfrm>
            <a:off x="5313517" y="4550689"/>
            <a:ext cx="2744878" cy="661182"/>
          </a:xfrm>
          <a:prstGeom prst="ellipse">
            <a:avLst/>
          </a:prstGeom>
          <a:solidFill>
            <a:srgbClr val="E0ED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Phi</a:t>
            </a:r>
            <a:endParaRPr lang="en-US" b="1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2771497-2539-ABEE-A3F2-45D164E24087}"/>
              </a:ext>
            </a:extLst>
          </p:cNvPr>
          <p:cNvSpPr/>
          <p:nvPr/>
        </p:nvSpPr>
        <p:spPr>
          <a:xfrm>
            <a:off x="5313518" y="2365866"/>
            <a:ext cx="2744877" cy="661182"/>
          </a:xfrm>
          <a:prstGeom prst="ellipse">
            <a:avLst/>
          </a:prstGeom>
          <a:solidFill>
            <a:srgbClr val="E0ED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 Ba</a:t>
            </a:r>
            <a:endParaRPr lang="en-US" b="1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C00BDA1-D324-7392-59FF-935B037C09C7}"/>
              </a:ext>
            </a:extLst>
          </p:cNvPr>
          <p:cNvSpPr/>
          <p:nvPr/>
        </p:nvSpPr>
        <p:spPr>
          <a:xfrm>
            <a:off x="5313519" y="3356771"/>
            <a:ext cx="2744876" cy="661182"/>
          </a:xfrm>
          <a:prstGeom prst="ellipse">
            <a:avLst/>
          </a:prstGeom>
          <a:solidFill>
            <a:srgbClr val="E0ED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b="1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EF5A1AA-005A-D48D-E12E-7666775DABFC}"/>
              </a:ext>
            </a:extLst>
          </p:cNvPr>
          <p:cNvSpPr/>
          <p:nvPr/>
        </p:nvSpPr>
        <p:spPr>
          <a:xfrm>
            <a:off x="4762486" y="5684764"/>
            <a:ext cx="3846939" cy="661182"/>
          </a:xfrm>
          <a:prstGeom prst="ellipse">
            <a:avLst/>
          </a:prstGeom>
          <a:solidFill>
            <a:srgbClr val="E0ED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Ô-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xtrây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-li -a</a:t>
            </a:r>
            <a:endParaRPr lang="en-US" b="1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AD09DFD-9FE3-174B-48D9-33A4AE8ED368}"/>
              </a:ext>
            </a:extLst>
          </p:cNvPr>
          <p:cNvSpPr/>
          <p:nvPr/>
        </p:nvSpPr>
        <p:spPr>
          <a:xfrm rot="1122843">
            <a:off x="3571259" y="1215917"/>
            <a:ext cx="2404643" cy="6199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5F5A43C-2D32-61B3-2241-29955CB1BA0C}"/>
              </a:ext>
            </a:extLst>
          </p:cNvPr>
          <p:cNvSpPr/>
          <p:nvPr/>
        </p:nvSpPr>
        <p:spPr>
          <a:xfrm rot="20395990" flipV="1">
            <a:off x="7905215" y="3371428"/>
            <a:ext cx="1252853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EDC0FC3-3A5A-857A-21E9-81A543AF456A}"/>
              </a:ext>
            </a:extLst>
          </p:cNvPr>
          <p:cNvSpPr/>
          <p:nvPr/>
        </p:nvSpPr>
        <p:spPr>
          <a:xfrm rot="20943434">
            <a:off x="3288368" y="3075364"/>
            <a:ext cx="2404643" cy="6199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3AF3DEE-83A7-5060-934A-DF7DA552CAC7}"/>
              </a:ext>
            </a:extLst>
          </p:cNvPr>
          <p:cNvSpPr/>
          <p:nvPr/>
        </p:nvSpPr>
        <p:spPr>
          <a:xfrm rot="1122843">
            <a:off x="7929657" y="845518"/>
            <a:ext cx="1088184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C79746F-C4DC-75B3-2812-B2C8001E4DCF}"/>
              </a:ext>
            </a:extLst>
          </p:cNvPr>
          <p:cNvSpPr/>
          <p:nvPr/>
        </p:nvSpPr>
        <p:spPr>
          <a:xfrm rot="8693531" flipV="1">
            <a:off x="8333513" y="5704403"/>
            <a:ext cx="595736" cy="671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4687B49-7571-4706-3974-DB560B132C8B}"/>
              </a:ext>
            </a:extLst>
          </p:cNvPr>
          <p:cNvSpPr/>
          <p:nvPr/>
        </p:nvSpPr>
        <p:spPr>
          <a:xfrm rot="20943434">
            <a:off x="3120675" y="5099137"/>
            <a:ext cx="2404643" cy="6199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4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D823D839-7FA0-2F4C-4002-AFE86EC91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54"/>
            <a:ext cx="12192000" cy="682833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54E6579-74F6-C8C4-6F48-4FADDB41E4D4}"/>
              </a:ext>
            </a:extLst>
          </p:cNvPr>
          <p:cNvSpPr/>
          <p:nvPr/>
        </p:nvSpPr>
        <p:spPr>
          <a:xfrm>
            <a:off x="1139687" y="2851182"/>
            <a:ext cx="99126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Cu-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407B54-2904-337D-F9CC-82673CB68D9C}"/>
              </a:ext>
            </a:extLst>
          </p:cNvPr>
          <p:cNvSpPr/>
          <p:nvPr/>
        </p:nvSpPr>
        <p:spPr>
          <a:xfrm>
            <a:off x="1139687" y="1231700"/>
            <a:ext cx="99126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en-US" sz="4000" b="1" baseline="-1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Nam?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01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businesscard, envelope&#10;&#10;Description automatically generated">
            <a:extLst>
              <a:ext uri="{FF2B5EF4-FFF2-40B4-BE49-F238E27FC236}">
                <a16:creationId xmlns:a16="http://schemas.microsoft.com/office/drawing/2014/main" id="{CC4CB371-23DA-7601-8877-36C341751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59EFE3-CCDA-DDC0-7E36-941AF6320DF6}"/>
              </a:ext>
            </a:extLst>
          </p:cNvPr>
          <p:cNvSpPr txBox="1"/>
          <p:nvPr/>
        </p:nvSpPr>
        <p:spPr>
          <a:xfrm>
            <a:off x="4296859" y="1034703"/>
            <a:ext cx="32606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43FE54-9221-32B1-A924-F3E1D797DCE8}"/>
              </a:ext>
            </a:extLst>
          </p:cNvPr>
          <p:cNvSpPr txBox="1"/>
          <p:nvPr/>
        </p:nvSpPr>
        <p:spPr>
          <a:xfrm>
            <a:off x="1146517" y="2290175"/>
            <a:ext cx="98989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en-US" sz="5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5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5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sz="5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5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5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Cu-</a:t>
            </a:r>
            <a:r>
              <a:rPr lang="en-US" sz="5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5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5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5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5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5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5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5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5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5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5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5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5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Cu-</a:t>
            </a:r>
            <a:r>
              <a:rPr lang="en-US" sz="5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5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9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66EE8DB5-1E82-A44B-ACBF-3BDE722F36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6" t="3135" r="7882" b="4416"/>
          <a:stretch/>
        </p:blipFill>
        <p:spPr>
          <a:xfrm>
            <a:off x="265043" y="145774"/>
            <a:ext cx="11648661" cy="641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4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66EE8DB5-1E82-A44B-ACBF-3BDE722F36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6" t="76675" r="64309" b="4416"/>
          <a:stretch/>
        </p:blipFill>
        <p:spPr>
          <a:xfrm>
            <a:off x="406739" y="5546036"/>
            <a:ext cx="3511826" cy="13119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DD6EF2-06D6-1420-68FA-0D18E44882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49" t="79544"/>
          <a:stretch/>
        </p:blipFill>
        <p:spPr>
          <a:xfrm>
            <a:off x="4360983" y="5546036"/>
            <a:ext cx="7532113" cy="13119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FFF35C-79D7-B45D-8D94-50003EF49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3285"/>
          <a:stretch/>
        </p:blipFill>
        <p:spPr>
          <a:xfrm>
            <a:off x="98473" y="0"/>
            <a:ext cx="11650466" cy="1072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6C258C-8265-AC2B-656B-83649494DB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84" t="19347" r="67526" b="69028"/>
          <a:stretch/>
        </p:blipFill>
        <p:spPr>
          <a:xfrm>
            <a:off x="406739" y="1039738"/>
            <a:ext cx="2330696" cy="678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8D2A12-5698-540E-9D3B-3BCBB46D74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308" t="18231" r="38716" b="68131"/>
          <a:stretch/>
        </p:blipFill>
        <p:spPr>
          <a:xfrm>
            <a:off x="2789944" y="873915"/>
            <a:ext cx="2330699" cy="7962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10F539-1C83-D5A8-7BAA-401F30A75E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745" t="20037" r="10279" b="68338"/>
          <a:stretch/>
        </p:blipFill>
        <p:spPr>
          <a:xfrm>
            <a:off x="5210637" y="991396"/>
            <a:ext cx="2330697" cy="6787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043F61-81E5-0002-E463-1C7D13FB14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6" t="39577" r="75945" b="48798"/>
          <a:stretch/>
        </p:blipFill>
        <p:spPr>
          <a:xfrm>
            <a:off x="9962028" y="1072002"/>
            <a:ext cx="2218598" cy="678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10F4A6-4E12-0816-7240-84A416D97A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21" t="39577" r="38603" b="48798"/>
          <a:stretch/>
        </p:blipFill>
        <p:spPr>
          <a:xfrm>
            <a:off x="874474" y="2079476"/>
            <a:ext cx="2330696" cy="6787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57BCBD-5063-F114-D4A5-0BEBF424B0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342" t="40080" r="3682" b="48295"/>
          <a:stretch/>
        </p:blipFill>
        <p:spPr>
          <a:xfrm>
            <a:off x="3553505" y="1964104"/>
            <a:ext cx="2330696" cy="6787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536078-AEA4-5E2F-1FA3-63F6D322B0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94" t="60764" r="38830" b="27611"/>
          <a:stretch/>
        </p:blipFill>
        <p:spPr>
          <a:xfrm>
            <a:off x="6096000" y="1920298"/>
            <a:ext cx="2330697" cy="678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7A49A7-5FD2-BA44-9185-29FE8CB9D7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745" t="60765" r="10279" b="28616"/>
          <a:stretch/>
        </p:blipFill>
        <p:spPr>
          <a:xfrm>
            <a:off x="8638496" y="1906081"/>
            <a:ext cx="2330697" cy="6199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0B4856-B11A-147F-AA38-B38D11D3BD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17" t="58707" r="67857" b="27070"/>
          <a:stretch/>
        </p:blipFill>
        <p:spPr>
          <a:xfrm>
            <a:off x="7578823" y="910795"/>
            <a:ext cx="2330696" cy="83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20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34961 4.07407E-6 C 0.50612 4.07407E-6 0.69922 0.15393 0.69922 0.27916 L 0.69922 0.5583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61" y="2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33333E-6 L -0.08503 3.33333E-6 C -0.12318 3.33333E-6 -0.17005 0.15277 -0.17005 0.27685 L -0.17005 0.55393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03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83 0.01042 L -0.20091 0.01042 C -0.28034 0.01042 -0.37813 0.13333 -0.37813 0.2331 L -0.37813 0.45602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08" y="2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0.06041 -1.48148E-6 C 0.08737 -1.48148E-6 0.12083 0.1206 0.12083 0.21875 L 0.12083 0.43773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-0.20716 2.96296E-6 C -0.3 2.96296E-6 -0.41432 0.15393 -0.41432 0.27916 L -0.41432 0.55833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16" y="2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6 L -0.01537 3.7037E-6 C -0.02227 3.7037E-6 -0.03073 0.04351 -0.03073 0.07916 L -0.03073 0.15833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-0.12838 7.40741E-7 C -0.18581 7.40741E-7 -0.25638 0.00764 -0.25638 0.01435 L -0.25638 0.02893 " pathEditMode="relative" rAng="0" ptsTypes="AA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85185E-6 L 0.11693 1.85185E-6 C 0.16927 1.85185E-6 0.23386 0.05254 0.23386 0.0956 L 0.23386 0.1912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0.16081 1.85185E-6 C -0.23282 1.85185E-6 -0.32149 0.07546 -0.32149 0.1368 L -0.32149 0.27361 " pathEditMode="relative" rAng="0" ptsTypes="AAAA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81" y="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CA173DB9-75B7-C302-AC21-23C148416A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85"/>
          <a:stretch/>
        </p:blipFill>
        <p:spPr>
          <a:xfrm>
            <a:off x="0" y="0"/>
            <a:ext cx="12070080" cy="70057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31A55D-7C53-842E-47F1-FDB4373C6E0E}"/>
              </a:ext>
            </a:extLst>
          </p:cNvPr>
          <p:cNvSpPr txBox="1"/>
          <p:nvPr/>
        </p:nvSpPr>
        <p:spPr>
          <a:xfrm>
            <a:off x="1100543" y="3839868"/>
            <a:ext cx="107872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2.Sử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96072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3DA56DB7-CE35-7E20-CD03-1B4970DCA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443"/>
            <a:ext cx="12192000" cy="654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2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337C617-CB8A-E248-B1D5-E30094F912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0"/>
            <a:ext cx="12072937" cy="683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4588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2BD6B68D-3525-7F81-30DD-6DDD940D83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9" b="12477"/>
          <a:stretch/>
        </p:blipFill>
        <p:spPr>
          <a:xfrm>
            <a:off x="357187" y="0"/>
            <a:ext cx="10734675" cy="16731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1BDE56-F274-FD40-4DC9-7D02BACBEFC9}"/>
              </a:ext>
            </a:extLst>
          </p:cNvPr>
          <p:cNvSpPr txBox="1"/>
          <p:nvPr/>
        </p:nvSpPr>
        <p:spPr>
          <a:xfrm>
            <a:off x="2671763" y="2000250"/>
            <a:ext cx="7443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Nửa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, </a:t>
            </a:r>
            <a:r>
              <a:rPr lang="en-US" dirty="0" err="1"/>
              <a:t>rẽ</a:t>
            </a:r>
            <a:r>
              <a:rPr lang="en-US" dirty="0"/>
              <a:t> </a:t>
            </a:r>
            <a:r>
              <a:rPr lang="en-US" dirty="0" err="1"/>
              <a:t>tầng</a:t>
            </a:r>
            <a:r>
              <a:rPr lang="en-US" dirty="0"/>
              <a:t> </a:t>
            </a:r>
            <a:r>
              <a:rPr lang="en-US" dirty="0" err="1"/>
              <a:t>mây</a:t>
            </a:r>
            <a:endParaRPr lang="en-US" dirty="0"/>
          </a:p>
          <a:p>
            <a:r>
              <a:rPr lang="en-US" dirty="0"/>
              <a:t>Anh </a:t>
            </a:r>
            <a:r>
              <a:rPr lang="en-US" dirty="0" err="1"/>
              <a:t>đến</a:t>
            </a:r>
            <a:r>
              <a:rPr lang="en-US" dirty="0"/>
              <a:t> Cu-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ngày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691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B0CD290-15A2-F02B-1BAD-C606002FCB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8" t="5682" r="9722"/>
          <a:stretch/>
        </p:blipFill>
        <p:spPr>
          <a:xfrm>
            <a:off x="129822" y="722489"/>
            <a:ext cx="11932356" cy="51113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2FDD069-4951-FE62-6FE5-5A717508D3B8}"/>
              </a:ext>
            </a:extLst>
          </p:cNvPr>
          <p:cNvSpPr/>
          <p:nvPr/>
        </p:nvSpPr>
        <p:spPr>
          <a:xfrm>
            <a:off x="1603022" y="2043289"/>
            <a:ext cx="395111" cy="214487"/>
          </a:xfrm>
          <a:prstGeom prst="rect">
            <a:avLst/>
          </a:prstGeom>
          <a:solidFill>
            <a:srgbClr val="4EB9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BFCE37-89FD-5100-DEF1-9BDB37FA68C3}"/>
              </a:ext>
            </a:extLst>
          </p:cNvPr>
          <p:cNvSpPr/>
          <p:nvPr/>
        </p:nvSpPr>
        <p:spPr>
          <a:xfrm>
            <a:off x="3889022" y="2523067"/>
            <a:ext cx="395111" cy="214487"/>
          </a:xfrm>
          <a:prstGeom prst="rect">
            <a:avLst/>
          </a:prstGeom>
          <a:solidFill>
            <a:srgbClr val="4EB9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EC6895-C933-8FB7-CC12-2B834FC057A2}"/>
              </a:ext>
            </a:extLst>
          </p:cNvPr>
          <p:cNvSpPr/>
          <p:nvPr/>
        </p:nvSpPr>
        <p:spPr>
          <a:xfrm>
            <a:off x="3115733" y="2984652"/>
            <a:ext cx="395111" cy="214487"/>
          </a:xfrm>
          <a:prstGeom prst="rect">
            <a:avLst/>
          </a:prstGeom>
          <a:solidFill>
            <a:srgbClr val="4EB9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CCC76E-332D-17FE-99D5-C1B4B3C7CCF9}"/>
              </a:ext>
            </a:extLst>
          </p:cNvPr>
          <p:cNvSpPr/>
          <p:nvPr/>
        </p:nvSpPr>
        <p:spPr>
          <a:xfrm>
            <a:off x="8844844" y="4137377"/>
            <a:ext cx="395111" cy="214487"/>
          </a:xfrm>
          <a:prstGeom prst="rect">
            <a:avLst/>
          </a:prstGeom>
          <a:solidFill>
            <a:srgbClr val="4EB9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DE2085-E12A-16BC-5204-C0A16ECE7B52}"/>
              </a:ext>
            </a:extLst>
          </p:cNvPr>
          <p:cNvSpPr/>
          <p:nvPr/>
        </p:nvSpPr>
        <p:spPr>
          <a:xfrm>
            <a:off x="7450667" y="4628445"/>
            <a:ext cx="395111" cy="214487"/>
          </a:xfrm>
          <a:prstGeom prst="rect">
            <a:avLst/>
          </a:prstGeom>
          <a:solidFill>
            <a:srgbClr val="4EB9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85018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8F09B80C-10A3-B811-16C2-F5906F176E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1" t="7375" r="4537" b="5846"/>
          <a:stretch/>
        </p:blipFill>
        <p:spPr>
          <a:xfrm>
            <a:off x="0" y="124178"/>
            <a:ext cx="12192000" cy="63556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0DDF79-E686-CBFD-B474-B3C941ABE72E}"/>
              </a:ext>
            </a:extLst>
          </p:cNvPr>
          <p:cNvSpPr/>
          <p:nvPr/>
        </p:nvSpPr>
        <p:spPr>
          <a:xfrm>
            <a:off x="3877734" y="2619024"/>
            <a:ext cx="400755" cy="180622"/>
          </a:xfrm>
          <a:prstGeom prst="rect">
            <a:avLst/>
          </a:prstGeom>
          <a:solidFill>
            <a:srgbClr val="4EB9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ây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95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088AA5DD-2A81-C88E-9625-40CE84B0A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80" y="0"/>
            <a:ext cx="10039643" cy="57677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EA98CE-42E8-EF8C-C54A-C4D3C6C97AB1}"/>
              </a:ext>
            </a:extLst>
          </p:cNvPr>
          <p:cNvSpPr txBox="1"/>
          <p:nvPr/>
        </p:nvSpPr>
        <p:spPr>
          <a:xfrm>
            <a:off x="2575203" y="2973329"/>
            <a:ext cx="85390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2.Em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089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12B0AC64-FFC0-325B-A468-376347C3F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6271"/>
            <a:ext cx="12192000" cy="338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080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50921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7072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7F0B7F30-8B5A-4F42-A3E4-5036E80148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15"/>
          <a:stretch/>
        </p:blipFill>
        <p:spPr>
          <a:xfrm>
            <a:off x="112542" y="0"/>
            <a:ext cx="120794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7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849EC46-1B8E-A1E6-E742-0A05C25C0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849F52-8724-9A83-9E39-91D4F47C4FF7}"/>
              </a:ext>
            </a:extLst>
          </p:cNvPr>
          <p:cNvSpPr txBox="1"/>
          <p:nvPr/>
        </p:nvSpPr>
        <p:spPr>
          <a:xfrm>
            <a:off x="2027583" y="1586241"/>
            <a:ext cx="84261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15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73B8809-E582-799A-48D6-1ECCEB74E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6" y="1"/>
            <a:ext cx="9846366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2DAFDF-FBFB-908C-15B0-C87322555ADA}"/>
              </a:ext>
            </a:extLst>
          </p:cNvPr>
          <p:cNvSpPr txBox="1"/>
          <p:nvPr/>
        </p:nvSpPr>
        <p:spPr>
          <a:xfrm>
            <a:off x="3465443" y="2019804"/>
            <a:ext cx="9614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45090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building, outdoor, sky, road&#10;&#10;Description automatically generated">
            <a:extLst>
              <a:ext uri="{FF2B5EF4-FFF2-40B4-BE49-F238E27FC236}">
                <a16:creationId xmlns:a16="http://schemas.microsoft.com/office/drawing/2014/main" id="{F2B2C4C9-35D1-3F0C-ECCE-9DA49985B3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" r="-1" b="-1"/>
          <a:stretch/>
        </p:blipFill>
        <p:spPr>
          <a:xfrm>
            <a:off x="621669" y="623268"/>
            <a:ext cx="5477256" cy="3383280"/>
          </a:xfrm>
          <a:prstGeom prst="rect">
            <a:avLst/>
          </a:prstGeom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3086B9AC-688B-67E1-68F1-D8E415E5B8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9" r="-2" b="-2"/>
          <a:stretch/>
        </p:blipFill>
        <p:spPr>
          <a:xfrm>
            <a:off x="621669" y="4088856"/>
            <a:ext cx="2689848" cy="2142307"/>
          </a:xfrm>
          <a:prstGeom prst="rect">
            <a:avLst/>
          </a:prstGeom>
        </p:spPr>
      </p:pic>
      <p:sp>
        <p:nvSpPr>
          <p:cNvPr id="30" name="Right Triangle 29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86A5A31-B10A-4793-84D4-D785959AE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201" y="623275"/>
            <a:ext cx="5141626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arrow&#10;&#10;Description automatically generated">
            <a:extLst>
              <a:ext uri="{FF2B5EF4-FFF2-40B4-BE49-F238E27FC236}">
                <a16:creationId xmlns:a16="http://schemas.microsoft.com/office/drawing/2014/main" id="{FA969CC3-816A-746C-2548-1D591083D3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7" r="29392" b="3"/>
          <a:stretch/>
        </p:blipFill>
        <p:spPr>
          <a:xfrm>
            <a:off x="3410589" y="4088856"/>
            <a:ext cx="2688336" cy="2142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1D7575-1435-2819-7E6E-67FF2828A86B}"/>
              </a:ext>
            </a:extLst>
          </p:cNvPr>
          <p:cNvSpPr txBox="1"/>
          <p:nvPr/>
        </p:nvSpPr>
        <p:spPr>
          <a:xfrm>
            <a:off x="6405202" y="997241"/>
            <a:ext cx="4891156" cy="19646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Cu-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Ha-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823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7FCFAB8-9E9C-414D-9FCB-CECED12D5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C16827-9A48-4468-BE81-11EC18E0A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799"/>
            <a:ext cx="5410200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1E6AA1-6562-B3FD-7AC0-9C37128A2437}"/>
              </a:ext>
            </a:extLst>
          </p:cNvPr>
          <p:cNvSpPr txBox="1"/>
          <p:nvPr/>
        </p:nvSpPr>
        <p:spPr>
          <a:xfrm>
            <a:off x="967409" y="1335183"/>
            <a:ext cx="4181952" cy="4150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Mai </a:t>
            </a:r>
            <a:r>
              <a:rPr lang="en-US" sz="4000" kern="1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mốt</a:t>
            </a:r>
            <a:r>
              <a:rPr lang="en-US" sz="4000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lang="en-US" sz="4000" kern="1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mai</a:t>
            </a:r>
            <a:r>
              <a:rPr lang="en-US" sz="4000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kia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9956BA-5C38-49F9-88D6-BD6C71E9C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685799"/>
            <a:ext cx="5410200" cy="5486401"/>
          </a:xfrm>
          <a:prstGeom prst="rect">
            <a:avLst/>
          </a:prstGeom>
          <a:solidFill>
            <a:schemeClr val="accent2">
              <a:lumMod val="20000"/>
              <a:lumOff val="8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DA2FFE-FC7D-9C85-7384-05A44E378A40}"/>
              </a:ext>
            </a:extLst>
          </p:cNvPr>
          <p:cNvSpPr txBox="1"/>
          <p:nvPr/>
        </p:nvSpPr>
        <p:spPr>
          <a:xfrm>
            <a:off x="6746001" y="1335183"/>
            <a:ext cx="4110198" cy="4187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06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73B8809-E582-799A-48D6-1ECCEB74E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6" y="1"/>
            <a:ext cx="9846366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2DAFDF-FBFB-908C-15B0-C87322555ADA}"/>
              </a:ext>
            </a:extLst>
          </p:cNvPr>
          <p:cNvSpPr txBox="1"/>
          <p:nvPr/>
        </p:nvSpPr>
        <p:spPr>
          <a:xfrm>
            <a:off x="3465443" y="2019804"/>
            <a:ext cx="9614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96236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439</Words>
  <Application>Microsoft Office PowerPoint</Application>
  <PresentationFormat>Widescreen</PresentationFormat>
  <Paragraphs>52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Teams Pro08</dc:creator>
  <cp:lastModifiedBy>Nguyễn Phan Như Ý</cp:lastModifiedBy>
  <cp:revision>8</cp:revision>
  <dcterms:created xsi:type="dcterms:W3CDTF">2023-03-20T15:27:43Z</dcterms:created>
  <dcterms:modified xsi:type="dcterms:W3CDTF">2023-04-17T02:05:33Z</dcterms:modified>
</cp:coreProperties>
</file>