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63" r:id="rId11"/>
    <p:sldId id="258" r:id="rId12"/>
    <p:sldId id="270" r:id="rId13"/>
    <p:sldId id="271" r:id="rId14"/>
    <p:sldId id="272" r:id="rId15"/>
    <p:sldId id="259" r:id="rId16"/>
    <p:sldId id="274" r:id="rId17"/>
    <p:sldId id="273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CD8E-43DF-CB0E-25AC-6CAFCD4EF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4E656-60CD-1ACF-37E5-DD053954E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ECEF5-ADAE-1479-DF9C-6E7D384A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78A7-719F-4CE9-04F4-60B7EE9F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EE09-BA6A-1C56-355D-80A7D182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9862-FAA4-7246-9C97-3F10434F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65C5E-32CA-5247-D0D5-25D0E6C96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8B676-EBBB-304A-3F8C-DDDCD55B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8C1B2-52FE-6E86-C59D-83DC1808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57EB1-E297-4FC6-8878-444FCB79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8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4FD45-9839-10C3-F7BF-41090FDF6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A2595-6310-31BA-1CF9-CF9131F5C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18445-AB4C-5196-B2C9-D5EF638D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28B2F-1B1C-928B-474A-72EECDBA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F57AE-58BF-16A3-71C0-9F82F5B3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1069-8254-20E3-27DC-22DCC09A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9C483-6E8A-A5DB-8199-11FED87B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DABEB-BA80-9611-8172-8D948B01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C8D9B-2DC5-8654-BE48-1199E6B7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9520-64DD-805C-85E7-F4E2EFF7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A1E6-B0DB-7432-2456-46455DF7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BDE34-7588-550C-A5D3-1CBF21E27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C7C43-85E1-B74C-231E-9AD67875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BE949-7F4A-1897-D242-D4AC4ABE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4405F-183F-27CD-525E-E5AB882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6413-A526-CCCF-3E1D-D7D4583B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6F110-F640-FA29-6714-BECB9584A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F9DEB-57EB-7409-FC3F-C7E7FEC3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C0639-61F2-536E-7305-FF328E49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E2E32-837F-4AAF-6184-530BCA54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E7E6F-9531-649D-69F1-86EBEC87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A774-2734-858B-0902-FAB10467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9CDF5-E252-E408-D96B-9FEFCDF3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B5E19-5C48-709E-ACD3-F79E21E48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FFE85-C93C-B608-86AF-25AFBCC27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BA8B3-88CC-DCB2-BC37-6FF974E52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BEA22-481E-5AE8-95E5-0EF8CF98B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C44B8-CBC0-633B-7FE2-979A1F12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E81C6-5CC6-4FFF-4BFD-5831917F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3451-1C91-3B48-97D1-CC12ED51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61D7C-4F39-5A0E-E907-E669F7E7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081B8-9ECB-C849-C3F0-7880B678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34050-2FC3-1D96-548F-5645580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2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08DC2-8C3F-DC85-A51A-F8B760C4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595E6-017B-B72D-3F3A-BBC2458C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2216A-D2F1-3141-18F0-B95C6149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4990-8306-0B72-7859-60E719B8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C0AE-6928-B447-B33E-E5DE38E8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2220C-413D-5EA8-7638-2C4DEBA00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87087-3ACA-310C-15FA-CB2457B3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77063-8A52-B55F-E36B-09F1E91D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77E25-F0D8-44F2-E483-6BE05F6A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AE3A-137B-09F1-3BA9-534F37FC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2A8F8-2DBE-1C1E-8CF1-E001FA58A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D90CF-3847-379A-1275-96177214F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567C8-8950-9060-C581-E937EF60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860BD-4A7E-FA87-5C89-E43E4FEA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5CB77-A5A9-A30C-1355-7A9AF254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B0B84-6BA9-B0B1-6E6B-8CD278C2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91B95-963B-52AB-894B-79495EDC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6A285-77CB-B00C-874A-8C3F8DCEA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2686-2F46-439E-BA06-64AEF62907A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0F18-0948-4F9E-EC6E-E5A67CF90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61E6-169B-A70E-BF10-5632FEB07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11C7-1515-4AC5-94BE-1D98DA68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CF54011-EEC4-8DC9-CC33-2B94A0779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296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7713-474A-2178-2762-9E3E09268525}"/>
              </a:ext>
            </a:extLst>
          </p:cNvPr>
          <p:cNvSpPr txBox="1"/>
          <p:nvPr/>
        </p:nvSpPr>
        <p:spPr>
          <a:xfrm>
            <a:off x="1196888" y="1252639"/>
            <a:ext cx="10714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QUỲNH PHƯƠNG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3C7F25CD-8706-BEC4-145C-08BC1AF45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9866" r="10571" b="54911"/>
          <a:stretch/>
        </p:blipFill>
        <p:spPr>
          <a:xfrm>
            <a:off x="2278479" y="3141406"/>
            <a:ext cx="7635042" cy="37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1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D21F3C5-3294-2ACC-33A6-ABC35CA3E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97D67-9AE6-817C-8965-C5F89F0692D8}"/>
              </a:ext>
            </a:extLst>
          </p:cNvPr>
          <p:cNvSpPr txBox="1"/>
          <p:nvPr/>
        </p:nvSpPr>
        <p:spPr>
          <a:xfrm>
            <a:off x="4652237" y="1789376"/>
            <a:ext cx="294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7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36D6D-D98B-2030-A9B4-07E2842A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2B829D4-365B-339A-4873-B8A57378A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58332" r="15193" b="20583"/>
          <a:stretch/>
        </p:blipFill>
        <p:spPr>
          <a:xfrm>
            <a:off x="380100" y="2459564"/>
            <a:ext cx="11431800" cy="618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8AB333-157C-1F29-9396-048000F5FE24}"/>
              </a:ext>
            </a:extLst>
          </p:cNvPr>
          <p:cNvSpPr/>
          <p:nvPr/>
        </p:nvSpPr>
        <p:spPr>
          <a:xfrm>
            <a:off x="829756" y="3780186"/>
            <a:ext cx="10306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xăm-bua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68AE2-DB1D-7E39-4178-CD1463762AF1}"/>
              </a:ext>
            </a:extLst>
          </p:cNvPr>
          <p:cNvSpPr/>
          <p:nvPr/>
        </p:nvSpPr>
        <p:spPr>
          <a:xfrm>
            <a:off x="3756701" y="684313"/>
            <a:ext cx="4590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36D6D-D98B-2030-A9B4-07E2842A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8AB333-157C-1F29-9396-048000F5FE24}"/>
              </a:ext>
            </a:extLst>
          </p:cNvPr>
          <p:cNvSpPr/>
          <p:nvPr/>
        </p:nvSpPr>
        <p:spPr>
          <a:xfrm>
            <a:off x="132735" y="3437044"/>
            <a:ext cx="11798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Nam: “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Minh”.</a:t>
            </a:r>
          </a:p>
        </p:txBody>
      </p:sp>
      <p:pic>
        <p:nvPicPr>
          <p:cNvPr id="7" name="Picture 6" descr="A picture containing letter&#10;&#10;Description automatically generated">
            <a:extLst>
              <a:ext uri="{FF2B5EF4-FFF2-40B4-BE49-F238E27FC236}">
                <a16:creationId xmlns:a16="http://schemas.microsoft.com/office/drawing/2014/main" id="{C0E3C334-98B2-E9D0-44D8-9E545E8FC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32586" r="8656" b="27120"/>
          <a:stretch/>
        </p:blipFill>
        <p:spPr>
          <a:xfrm>
            <a:off x="829756" y="2459339"/>
            <a:ext cx="10791973" cy="977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A1E538-B7C2-1979-F3FE-38B4C3E93F9E}"/>
              </a:ext>
            </a:extLst>
          </p:cNvPr>
          <p:cNvSpPr/>
          <p:nvPr/>
        </p:nvSpPr>
        <p:spPr>
          <a:xfrm>
            <a:off x="3756701" y="684313"/>
            <a:ext cx="4590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36D6D-D98B-2030-A9B4-07E2842A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4C3AE1-4EEC-B2EE-6052-0471ABD010E0}"/>
              </a:ext>
            </a:extLst>
          </p:cNvPr>
          <p:cNvSpPr/>
          <p:nvPr/>
        </p:nvSpPr>
        <p:spPr>
          <a:xfrm>
            <a:off x="293807" y="2283435"/>
            <a:ext cx="11604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78114-4677-2170-E891-85AC87251E84}"/>
              </a:ext>
            </a:extLst>
          </p:cNvPr>
          <p:cNvSpPr/>
          <p:nvPr/>
        </p:nvSpPr>
        <p:spPr>
          <a:xfrm>
            <a:off x="293807" y="3606874"/>
            <a:ext cx="1141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b,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c,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	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DD8B41-2E08-1616-A612-07E0A5FAFCCE}"/>
              </a:ext>
            </a:extLst>
          </p:cNvPr>
          <p:cNvSpPr/>
          <p:nvPr/>
        </p:nvSpPr>
        <p:spPr>
          <a:xfrm>
            <a:off x="3756701" y="684313"/>
            <a:ext cx="4590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36D6D-D98B-2030-A9B4-07E2842A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232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F78114-4677-2170-E891-85AC87251E84}"/>
              </a:ext>
            </a:extLst>
          </p:cNvPr>
          <p:cNvSpPr/>
          <p:nvPr/>
        </p:nvSpPr>
        <p:spPr>
          <a:xfrm>
            <a:off x="293807" y="3606874"/>
            <a:ext cx="1141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Nam, 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C84CD-2B3E-7663-D8DD-83C0CB5F4FDF}"/>
              </a:ext>
            </a:extLst>
          </p:cNvPr>
          <p:cNvSpPr/>
          <p:nvPr/>
        </p:nvSpPr>
        <p:spPr>
          <a:xfrm>
            <a:off x="293808" y="2433709"/>
            <a:ext cx="11604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23B60-817A-8B62-02A2-382133DA535C}"/>
              </a:ext>
            </a:extLst>
          </p:cNvPr>
          <p:cNvSpPr/>
          <p:nvPr/>
        </p:nvSpPr>
        <p:spPr>
          <a:xfrm>
            <a:off x="3756701" y="684313"/>
            <a:ext cx="45908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edroom, box&#10;&#10;Description automatically generated">
            <a:extLst>
              <a:ext uri="{FF2B5EF4-FFF2-40B4-BE49-F238E27FC236}">
                <a16:creationId xmlns:a16="http://schemas.microsoft.com/office/drawing/2014/main" id="{5BF56D4A-6440-6C0A-8631-C007AE37A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50"/>
            <a:ext cx="12192000" cy="6903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413F30-11CA-9756-6699-B1B9F2234F51}"/>
              </a:ext>
            </a:extLst>
          </p:cNvPr>
          <p:cNvSpPr/>
          <p:nvPr/>
        </p:nvSpPr>
        <p:spPr>
          <a:xfrm>
            <a:off x="4653833" y="2155722"/>
            <a:ext cx="3174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EFF10-BD02-CEB0-4105-A054F7A2A60F}"/>
              </a:ext>
            </a:extLst>
          </p:cNvPr>
          <p:cNvSpPr/>
          <p:nvPr/>
        </p:nvSpPr>
        <p:spPr>
          <a:xfrm>
            <a:off x="1565799" y="2863608"/>
            <a:ext cx="9350477" cy="334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ộViệt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8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D21F3C5-3294-2ACC-33A6-ABC35CA3E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97D67-9AE6-817C-8965-C5F89F0692D8}"/>
              </a:ext>
            </a:extLst>
          </p:cNvPr>
          <p:cNvSpPr txBox="1"/>
          <p:nvPr/>
        </p:nvSpPr>
        <p:spPr>
          <a:xfrm>
            <a:off x="4596157" y="1608209"/>
            <a:ext cx="635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4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B1572A-CD2C-2876-A595-9D8F206D1181}"/>
              </a:ext>
            </a:extLst>
          </p:cNvPr>
          <p:cNvSpPr/>
          <p:nvPr/>
        </p:nvSpPr>
        <p:spPr>
          <a:xfrm>
            <a:off x="766916" y="1755059"/>
            <a:ext cx="10604090" cy="1047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A3AC60-67A5-4CD5-3004-65567271A686}"/>
              </a:ext>
            </a:extLst>
          </p:cNvPr>
          <p:cNvSpPr/>
          <p:nvPr/>
        </p:nvSpPr>
        <p:spPr>
          <a:xfrm>
            <a:off x="766916" y="3429000"/>
            <a:ext cx="10604090" cy="1047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036D6-C489-46A6-30F0-6B56EAFA6892}"/>
              </a:ext>
            </a:extLst>
          </p:cNvPr>
          <p:cNvSpPr/>
          <p:nvPr/>
        </p:nvSpPr>
        <p:spPr>
          <a:xfrm>
            <a:off x="766916" y="5363498"/>
            <a:ext cx="10604090" cy="1047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8894A-0B54-1ED6-83BB-A20A9443EF83}"/>
              </a:ext>
            </a:extLst>
          </p:cNvPr>
          <p:cNvSpPr txBox="1"/>
          <p:nvPr/>
        </p:nvSpPr>
        <p:spPr>
          <a:xfrm>
            <a:off x="766916" y="241327"/>
            <a:ext cx="1010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Lúc-xăm-bua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46E798-7F63-A604-1A9B-2B97543595A4}"/>
              </a:ext>
            </a:extLst>
          </p:cNvPr>
          <p:cNvSpPr/>
          <p:nvPr/>
        </p:nvSpPr>
        <p:spPr>
          <a:xfrm>
            <a:off x="766916" y="1755058"/>
            <a:ext cx="10604090" cy="1047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05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968EE5-A112-308B-152F-F48458D44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23" y="-39943"/>
            <a:ext cx="12173690" cy="68876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BF5911-F921-CD3B-DA02-A0CDAFF6A09C}"/>
              </a:ext>
            </a:extLst>
          </p:cNvPr>
          <p:cNvSpPr/>
          <p:nvPr/>
        </p:nvSpPr>
        <p:spPr>
          <a:xfrm>
            <a:off x="1563329" y="2742160"/>
            <a:ext cx="9365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2.Viết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7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1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AB2B2-5E51-4A5D-0D8B-5D17F0619580}"/>
              </a:ext>
            </a:extLst>
          </p:cNvPr>
          <p:cNvSpPr txBox="1"/>
          <p:nvPr/>
        </p:nvSpPr>
        <p:spPr>
          <a:xfrm>
            <a:off x="9379" y="114571"/>
            <a:ext cx="8018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-ca.”,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-xi-ca.”,…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Minh.”.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17D73D8-9B47-040D-D145-628B7A86C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9866" r="10571" b="54911"/>
          <a:stretch/>
        </p:blipFill>
        <p:spPr>
          <a:xfrm>
            <a:off x="8173329" y="315498"/>
            <a:ext cx="3843941" cy="2835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E938C-7F12-1E12-D9F4-52BAEA906486}"/>
              </a:ext>
            </a:extLst>
          </p:cNvPr>
          <p:cNvSpPr txBox="1"/>
          <p:nvPr/>
        </p:nvSpPr>
        <p:spPr>
          <a:xfrm>
            <a:off x="0" y="3429000"/>
            <a:ext cx="12017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?”,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?”, “Ở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QUỲNH PHƯƠNG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37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D21F3C5-3294-2ACC-33A6-ABC35CA3E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97D67-9AE6-817C-8965-C5F89F0692D8}"/>
              </a:ext>
            </a:extLst>
          </p:cNvPr>
          <p:cNvSpPr txBox="1"/>
          <p:nvPr/>
        </p:nvSpPr>
        <p:spPr>
          <a:xfrm>
            <a:off x="3150815" y="1947421"/>
            <a:ext cx="635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FABA4-4A29-9BFC-B945-96729118BB0C}"/>
              </a:ext>
            </a:extLst>
          </p:cNvPr>
          <p:cNvSpPr txBox="1"/>
          <p:nvPr/>
        </p:nvSpPr>
        <p:spPr>
          <a:xfrm>
            <a:off x="1246824" y="643467"/>
            <a:ext cx="4772975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Giải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nghĩa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từ</a:t>
            </a:r>
            <a:r>
              <a:rPr lang="en-US" sz="4400" b="1" dirty="0"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3BB6C-9C90-37B5-14F7-4C0DCA6E0E2A}"/>
              </a:ext>
            </a:extLst>
          </p:cNvPr>
          <p:cNvSpPr txBox="1"/>
          <p:nvPr/>
        </p:nvSpPr>
        <p:spPr>
          <a:xfrm>
            <a:off x="225083" y="2623381"/>
            <a:ext cx="6949440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Lúc-xăm-bua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Lúc-xăm-bua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úc-xăm-bua (Luxembourg) | Hồ sơ - Sự kiện - Nhân chứng">
            <a:extLst>
              <a:ext uri="{FF2B5EF4-FFF2-40B4-BE49-F238E27FC236}">
                <a16:creationId xmlns:a16="http://schemas.microsoft.com/office/drawing/2014/main" id="{43FDAAC2-82F8-CB98-0367-BC68F2A1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66" y="141683"/>
            <a:ext cx="4486551" cy="28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é máy bay đi Lúc Xăm Bua giá rẻ, khuyến mãi với đại lý đặt vé trực tuyến  Vivavivu.com">
            <a:extLst>
              <a:ext uri="{FF2B5EF4-FFF2-40B4-BE49-F238E27FC236}">
                <a16:creationId xmlns:a16="http://schemas.microsoft.com/office/drawing/2014/main" id="{8E5B8D93-9FCC-6D09-06A9-739A3328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2381" y="3182190"/>
            <a:ext cx="4486551" cy="29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4F410-15EE-0BF8-17C9-7CA44AD14D44}"/>
              </a:ext>
            </a:extLst>
          </p:cNvPr>
          <p:cNvSpPr txBox="1"/>
          <p:nvPr/>
        </p:nvSpPr>
        <p:spPr>
          <a:xfrm>
            <a:off x="-129227" y="1962539"/>
            <a:ext cx="5470533" cy="3584448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Skyline of old town Luxembourg City from top view 1310074 Stock Photo at  Vecteezy">
            <a:extLst>
              <a:ext uri="{FF2B5EF4-FFF2-40B4-BE49-F238E27FC236}">
                <a16:creationId xmlns:a16="http://schemas.microsoft.com/office/drawing/2014/main" id="{344E2534-85CE-75F6-48B1-FCB67D246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6498"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4C695B-FF03-601F-1B3B-12A31E58B5F6}"/>
              </a:ext>
            </a:extLst>
          </p:cNvPr>
          <p:cNvSpPr txBox="1"/>
          <p:nvPr/>
        </p:nvSpPr>
        <p:spPr>
          <a:xfrm>
            <a:off x="1275363" y="698835"/>
            <a:ext cx="3968076" cy="115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Giải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nghĩa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từ</a:t>
            </a:r>
            <a:r>
              <a:rPr lang="en-US" sz="4400" b="1" dirty="0"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35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FBCC24F-F769-29C9-8D76-A21A88278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4"/>
            <a:ext cx="12192000" cy="68472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CBECA1-ED04-20F0-00E9-C8FF6800BE8D}"/>
              </a:ext>
            </a:extLst>
          </p:cNvPr>
          <p:cNvSpPr/>
          <p:nvPr/>
        </p:nvSpPr>
        <p:spPr>
          <a:xfrm>
            <a:off x="4342549" y="196205"/>
            <a:ext cx="5520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430C914-3F68-8257-6502-4EB1794AA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1" r="13559" b="22669"/>
          <a:stretch/>
        </p:blipFill>
        <p:spPr>
          <a:xfrm>
            <a:off x="1419524" y="3253375"/>
            <a:ext cx="3811695" cy="1210726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0D31C98-B97A-0B3D-7927-94451CCF9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41910" b="41879"/>
          <a:stretch/>
        </p:blipFill>
        <p:spPr>
          <a:xfrm>
            <a:off x="1375824" y="1344441"/>
            <a:ext cx="3811696" cy="1210726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EFC9914-6D09-4184-32BD-299B2BD40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r="12159" b="60844"/>
          <a:stretch/>
        </p:blipFill>
        <p:spPr>
          <a:xfrm>
            <a:off x="6670877" y="1344441"/>
            <a:ext cx="3811694" cy="121072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E17272E-3D53-07C7-CF00-76AC5276E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b="80209"/>
          <a:stretch/>
        </p:blipFill>
        <p:spPr>
          <a:xfrm>
            <a:off x="6560641" y="3058536"/>
            <a:ext cx="3811694" cy="1445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81FF79-C1FD-7DD8-F656-DFE5FCC7F458}"/>
              </a:ext>
            </a:extLst>
          </p:cNvPr>
          <p:cNvSpPr txBox="1"/>
          <p:nvPr/>
        </p:nvSpPr>
        <p:spPr>
          <a:xfrm>
            <a:off x="1835073" y="1548377"/>
            <a:ext cx="295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D600AD-C557-1B9B-7490-89549A75BB0C}"/>
              </a:ext>
            </a:extLst>
          </p:cNvPr>
          <p:cNvSpPr txBox="1"/>
          <p:nvPr/>
        </p:nvSpPr>
        <p:spPr>
          <a:xfrm>
            <a:off x="7561894" y="1626638"/>
            <a:ext cx="292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-ca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0C67AB-7B98-A19A-C387-E28897DF8CDD}"/>
              </a:ext>
            </a:extLst>
          </p:cNvPr>
          <p:cNvSpPr txBox="1"/>
          <p:nvPr/>
        </p:nvSpPr>
        <p:spPr>
          <a:xfrm>
            <a:off x="2081077" y="3535572"/>
            <a:ext cx="295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-xi-ca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30255-73A5-F0BA-0EAD-FDC4B35ED47C}"/>
              </a:ext>
            </a:extLst>
          </p:cNvPr>
          <p:cNvSpPr txBox="1"/>
          <p:nvPr/>
        </p:nvSpPr>
        <p:spPr>
          <a:xfrm>
            <a:off x="7384381" y="3413052"/>
            <a:ext cx="295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3600" dirty="0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8ACE20F5-1025-0B5D-8CE6-946395962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r="12159" b="60844"/>
          <a:stretch/>
        </p:blipFill>
        <p:spPr>
          <a:xfrm>
            <a:off x="1509835" y="4930316"/>
            <a:ext cx="3913461" cy="12107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79F917-7678-AD02-D507-719D08331A7A}"/>
              </a:ext>
            </a:extLst>
          </p:cNvPr>
          <p:cNvSpPr txBox="1"/>
          <p:nvPr/>
        </p:nvSpPr>
        <p:spPr>
          <a:xfrm>
            <a:off x="2234982" y="5162309"/>
            <a:ext cx="292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luyến</a:t>
            </a:r>
            <a:endParaRPr lang="en-US" sz="3600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ED93590B-172F-7FE3-F5E4-EC5B9AE2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41910" b="41879"/>
          <a:stretch/>
        </p:blipFill>
        <p:spPr>
          <a:xfrm>
            <a:off x="6491704" y="4785805"/>
            <a:ext cx="3913461" cy="12107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3B4CCD-CE40-9157-4A42-11CFD68A5531}"/>
              </a:ext>
            </a:extLst>
          </p:cNvPr>
          <p:cNvSpPr txBox="1"/>
          <p:nvPr/>
        </p:nvSpPr>
        <p:spPr>
          <a:xfrm>
            <a:off x="7036341" y="5068002"/>
            <a:ext cx="292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hẳn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86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8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968EE5-A112-308B-152F-F48458D44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23" y="-39943"/>
            <a:ext cx="12173690" cy="68876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6F4FDF-FF2C-6FF5-A879-0324723E9875}"/>
              </a:ext>
            </a:extLst>
          </p:cNvPr>
          <p:cNvSpPr/>
          <p:nvPr/>
        </p:nvSpPr>
        <p:spPr>
          <a:xfrm>
            <a:off x="575733" y="2212765"/>
            <a:ext cx="11548534" cy="298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-ca.”,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-xi-ca.”…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F5911-F921-CD3B-DA02-A0CDAFF6A09C}"/>
              </a:ext>
            </a:extLst>
          </p:cNvPr>
          <p:cNvSpPr/>
          <p:nvPr/>
        </p:nvSpPr>
        <p:spPr>
          <a:xfrm>
            <a:off x="3668813" y="437301"/>
            <a:ext cx="5520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68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968EE5-A112-308B-152F-F48458D44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23" y="-39943"/>
            <a:ext cx="12173690" cy="68876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BF5911-F921-CD3B-DA02-A0CDAFF6A09C}"/>
              </a:ext>
            </a:extLst>
          </p:cNvPr>
          <p:cNvSpPr/>
          <p:nvPr/>
        </p:nvSpPr>
        <p:spPr>
          <a:xfrm>
            <a:off x="3668813" y="437301"/>
            <a:ext cx="5520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17EA62-D24F-1AA0-E033-4F050F610110}"/>
              </a:ext>
            </a:extLst>
          </p:cNvPr>
          <p:cNvSpPr/>
          <p:nvPr/>
        </p:nvSpPr>
        <p:spPr>
          <a:xfrm>
            <a:off x="1666396" y="1866558"/>
            <a:ext cx="106359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Minh”.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9F4060-1D55-D7D7-41B6-3DB1D2D09440}"/>
              </a:ext>
            </a:extLst>
          </p:cNvPr>
          <p:cNvSpPr/>
          <p:nvPr/>
        </p:nvSpPr>
        <p:spPr>
          <a:xfrm>
            <a:off x="1815651" y="2396007"/>
            <a:ext cx="106359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i="1" dirty="0">
                <a:latin typeface="Times New Roman" pitchFamily="18" charset="0"/>
                <a:cs typeface="Times New Roman" pitchFamily="18" charset="0"/>
              </a:rPr>
              <a:t>?”.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F78F3-4417-2F71-02F1-0AA992A0B9CD}"/>
              </a:ext>
            </a:extLst>
          </p:cNvPr>
          <p:cNvSpPr/>
          <p:nvPr/>
        </p:nvSpPr>
        <p:spPr>
          <a:xfrm>
            <a:off x="1815651" y="4187340"/>
            <a:ext cx="106359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3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968EE5-A112-308B-152F-F48458D44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23" y="-39943"/>
            <a:ext cx="12173690" cy="68876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BF5911-F921-CD3B-DA02-A0CDAFF6A09C}"/>
              </a:ext>
            </a:extLst>
          </p:cNvPr>
          <p:cNvSpPr/>
          <p:nvPr/>
        </p:nvSpPr>
        <p:spPr>
          <a:xfrm>
            <a:off x="3713969" y="2412856"/>
            <a:ext cx="5520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852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Teams Pro08</dc:creator>
  <cp:lastModifiedBy>Teams Pro08</cp:lastModifiedBy>
  <cp:revision>6</cp:revision>
  <dcterms:created xsi:type="dcterms:W3CDTF">2023-04-01T03:34:57Z</dcterms:created>
  <dcterms:modified xsi:type="dcterms:W3CDTF">2023-04-10T04:03:41Z</dcterms:modified>
</cp:coreProperties>
</file>