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0" r:id="rId4"/>
    <p:sldId id="257" r:id="rId5"/>
    <p:sldId id="256" r:id="rId6"/>
    <p:sldId id="258" r:id="rId7"/>
    <p:sldId id="264" r:id="rId8"/>
    <p:sldId id="263" r:id="rId9"/>
    <p:sldId id="265" r:id="rId10"/>
    <p:sldId id="270" r:id="rId11"/>
    <p:sldId id="266" r:id="rId12"/>
    <p:sldId id="271" r:id="rId13"/>
    <p:sldId id="272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64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13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113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8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0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2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4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93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arrow&#10;&#10;Description automatically generated">
            <a:extLst>
              <a:ext uri="{FF2B5EF4-FFF2-40B4-BE49-F238E27FC236}">
                <a16:creationId xmlns:a16="http://schemas.microsoft.com/office/drawing/2014/main" id="{080041AA-9AFE-ECB1-16A1-EC200B727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0B52D-92B6-54DC-55DD-2F94DCC0DC00}"/>
              </a:ext>
            </a:extLst>
          </p:cNvPr>
          <p:cNvSpPr txBox="1"/>
          <p:nvPr/>
        </p:nvSpPr>
        <p:spPr>
          <a:xfrm>
            <a:off x="2359378" y="2155830"/>
            <a:ext cx="68768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</a:p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TÍCH CÂY LÚA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1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68BD84E-5981-2769-1671-CC6BEA498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1E2B8C-5889-DA1A-8AF3-FA77D0AB57A7}"/>
              </a:ext>
            </a:extLst>
          </p:cNvPr>
          <p:cNvSpPr txBox="1"/>
          <p:nvPr/>
        </p:nvSpPr>
        <p:spPr>
          <a:xfrm>
            <a:off x="2753792" y="1981114"/>
            <a:ext cx="727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7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72618C-EBE2-4F3F-1344-F4A1F4BB2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BDE57B-5F1A-A4BA-8BD3-F00CF54BBE56}"/>
              </a:ext>
            </a:extLst>
          </p:cNvPr>
          <p:cNvSpPr/>
          <p:nvPr/>
        </p:nvSpPr>
        <p:spPr>
          <a:xfrm>
            <a:off x="84881" y="2763933"/>
            <a:ext cx="12107119" cy="1114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lnSpc>
                <a:spcPct val="12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914400" algn="just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E9FD5-F6DF-E6C8-70E7-4293EBBBB0C7}"/>
              </a:ext>
            </a:extLst>
          </p:cNvPr>
          <p:cNvSpPr txBox="1"/>
          <p:nvPr/>
        </p:nvSpPr>
        <p:spPr>
          <a:xfrm>
            <a:off x="2053815" y="3884769"/>
            <a:ext cx="8857968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C7EF6-05BB-B208-8FA7-2E7B9B3E0ED4}"/>
              </a:ext>
            </a:extLst>
          </p:cNvPr>
          <p:cNvSpPr txBox="1"/>
          <p:nvPr/>
        </p:nvSpPr>
        <p:spPr>
          <a:xfrm>
            <a:off x="3216637" y="735635"/>
            <a:ext cx="727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72618C-EBE2-4F3F-1344-F4A1F4BB2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BDE57B-5F1A-A4BA-8BD3-F00CF54BBE56}"/>
              </a:ext>
            </a:extLst>
          </p:cNvPr>
          <p:cNvSpPr/>
          <p:nvPr/>
        </p:nvSpPr>
        <p:spPr>
          <a:xfrm>
            <a:off x="0" y="2560733"/>
            <a:ext cx="12107119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lnSpc>
                <a:spcPct val="12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Theo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-pin </a:t>
            </a:r>
          </a:p>
          <a:p>
            <a:pPr indent="914400" algn="just">
              <a:lnSpc>
                <a:spcPct val="12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E9FD5-F6DF-E6C8-70E7-4293EBBBB0C7}"/>
              </a:ext>
            </a:extLst>
          </p:cNvPr>
          <p:cNvSpPr txBox="1"/>
          <p:nvPr/>
        </p:nvSpPr>
        <p:spPr>
          <a:xfrm>
            <a:off x="1136867" y="3805721"/>
            <a:ext cx="10533295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Phi-lip-pin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C7EF6-05BB-B208-8FA7-2E7B9B3E0ED4}"/>
              </a:ext>
            </a:extLst>
          </p:cNvPr>
          <p:cNvSpPr txBox="1"/>
          <p:nvPr/>
        </p:nvSpPr>
        <p:spPr>
          <a:xfrm>
            <a:off x="3216637" y="735635"/>
            <a:ext cx="727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72618C-EBE2-4F3F-1344-F4A1F4BB2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BDE57B-5F1A-A4BA-8BD3-F00CF54BBE56}"/>
              </a:ext>
            </a:extLst>
          </p:cNvPr>
          <p:cNvSpPr/>
          <p:nvPr/>
        </p:nvSpPr>
        <p:spPr>
          <a:xfrm>
            <a:off x="0" y="2560733"/>
            <a:ext cx="12107119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lnSpc>
                <a:spcPct val="12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E9FD5-F6DF-E6C8-70E7-4293EBBBB0C7}"/>
              </a:ext>
            </a:extLst>
          </p:cNvPr>
          <p:cNvSpPr txBox="1"/>
          <p:nvPr/>
        </p:nvSpPr>
        <p:spPr>
          <a:xfrm>
            <a:off x="786911" y="3517292"/>
            <a:ext cx="10533295" cy="2007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C7EF6-05BB-B208-8FA7-2E7B9B3E0ED4}"/>
              </a:ext>
            </a:extLst>
          </p:cNvPr>
          <p:cNvSpPr txBox="1"/>
          <p:nvPr/>
        </p:nvSpPr>
        <p:spPr>
          <a:xfrm>
            <a:off x="3216637" y="735635"/>
            <a:ext cx="727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42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372F74-30B5-639C-0424-CBA25B5B1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8" y="1363762"/>
            <a:ext cx="3381852" cy="2511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04810-CF99-E580-8EF4-7D0FD7FA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59" y="1363761"/>
            <a:ext cx="3381852" cy="2511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B3D59-5E15-E1F2-B23C-9E64A9DD0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432" y="1363761"/>
            <a:ext cx="3381851" cy="2511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96843-769F-369A-1AA5-0A0124188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97" y="4346494"/>
            <a:ext cx="3377705" cy="2511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C6589B-2323-933A-2306-8BC720744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559" y="4346494"/>
            <a:ext cx="3294882" cy="2511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7CE8F7-974A-CFB5-6DC6-98E156C2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916" y="4346493"/>
            <a:ext cx="3294882" cy="2511507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34DAC2-F2AF-960B-8218-A99CC895E6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 r="12193" b="87115"/>
          <a:stretch/>
        </p:blipFill>
        <p:spPr>
          <a:xfrm>
            <a:off x="0" y="0"/>
            <a:ext cx="12191999" cy="136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3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F82AD45-029E-E9AA-0F1A-1A1F1B437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70A96F-0BE5-B7A7-6CA2-AD77E9E47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6" b="30048"/>
          <a:stretch/>
        </p:blipFill>
        <p:spPr>
          <a:xfrm>
            <a:off x="-4335" y="0"/>
            <a:ext cx="12094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8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0517BB-731F-05A3-FE57-E912A6EB0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3"/>
          <a:stretch/>
        </p:blipFill>
        <p:spPr>
          <a:xfrm>
            <a:off x="0" y="0"/>
            <a:ext cx="12508089" cy="67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2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68BD84E-5981-2769-1671-CC6BEA498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1E2B8C-5889-DA1A-8AF3-FA77D0AB57A7}"/>
              </a:ext>
            </a:extLst>
          </p:cNvPr>
          <p:cNvSpPr txBox="1"/>
          <p:nvPr/>
        </p:nvSpPr>
        <p:spPr>
          <a:xfrm>
            <a:off x="2968282" y="1856936"/>
            <a:ext cx="727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6DF203-0EB8-F20F-8B28-97311441E549}"/>
              </a:ext>
            </a:extLst>
          </p:cNvPr>
          <p:cNvSpPr/>
          <p:nvPr/>
        </p:nvSpPr>
        <p:spPr>
          <a:xfrm>
            <a:off x="517337" y="0"/>
            <a:ext cx="707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372F74-30B5-639C-0424-CBA25B5B1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90" y="809170"/>
            <a:ext cx="3381852" cy="2511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04810-CF99-E580-8EF4-7D0FD7FA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51" y="809169"/>
            <a:ext cx="3381852" cy="2511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B3D59-5E15-E1F2-B23C-9E64A9DD0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808" y="809169"/>
            <a:ext cx="3381851" cy="2511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96843-769F-369A-1AA5-0A0124188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89" y="3791902"/>
            <a:ext cx="3377705" cy="2511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C6589B-2323-933A-2306-8BC720744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451" y="3791902"/>
            <a:ext cx="3294882" cy="2511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7CE8F7-974A-CFB5-6DC6-98E156C2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808" y="3791901"/>
            <a:ext cx="3294882" cy="25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68BD84E-5981-2769-1671-CC6BEA498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1E2B8C-5889-DA1A-8AF3-FA77D0AB57A7}"/>
              </a:ext>
            </a:extLst>
          </p:cNvPr>
          <p:cNvSpPr txBox="1"/>
          <p:nvPr/>
        </p:nvSpPr>
        <p:spPr>
          <a:xfrm>
            <a:off x="3690770" y="1935958"/>
            <a:ext cx="727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3399387495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181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 Next LT Pro Light</vt:lpstr>
      <vt:lpstr>Calibri</vt:lpstr>
      <vt:lpstr>Times New Roman</vt:lpstr>
      <vt:lpstr>VeniceBeachVTI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Teams Pro08</dc:creator>
  <cp:lastModifiedBy>Nguyễn Phan Như Ý</cp:lastModifiedBy>
  <cp:revision>4</cp:revision>
  <dcterms:created xsi:type="dcterms:W3CDTF">2023-04-01T03:25:55Z</dcterms:created>
  <dcterms:modified xsi:type="dcterms:W3CDTF">2023-05-14T07:48:01Z</dcterms:modified>
</cp:coreProperties>
</file>